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9" r:id="rId1"/>
  </p:sldMasterIdLst>
  <p:sldIdLst>
    <p:sldId id="291" r:id="rId2"/>
    <p:sldId id="292" r:id="rId3"/>
    <p:sldId id="262" r:id="rId4"/>
    <p:sldId id="289" r:id="rId5"/>
    <p:sldId id="290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6"/>
  </p:normalViewPr>
  <p:slideViewPr>
    <p:cSldViewPr snapToGrid="0" snapToObjects="1">
      <p:cViewPr varScale="1">
        <p:scale>
          <a:sx n="108" d="100"/>
          <a:sy n="108" d="100"/>
        </p:scale>
        <p:origin x="7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45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76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00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8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55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5.06.2025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26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5.06.2025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92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5.06.2025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1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5.06.2025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63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7BB50D-8399-A341-842F-64A78EA89574}" type="datetimeFigureOut">
              <a:rPr lang="tr-TR" smtClean="0"/>
              <a:t>5.06.2025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84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5.06.2025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3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7BB50D-8399-A341-842F-64A78EA89574}" type="datetimeFigureOut">
              <a:rPr lang="tr-TR" smtClean="0"/>
              <a:t>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61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800773" y="1148598"/>
            <a:ext cx="1117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/>
              <a:t>11 TH INTERNATIONAL CONFERENCE ON LIFELONG EDUCATION AND LEADERSHIP FOR ALL-ICLEL 2025</a:t>
            </a:r>
            <a:endParaRPr lang="ro-RO" b="1" dirty="0"/>
          </a:p>
        </p:txBody>
      </p:sp>
      <p:pic>
        <p:nvPicPr>
          <p:cNvPr id="12" name="İçerik Yer Tutucusu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7776"/>
            <a:ext cx="6463031" cy="4584700"/>
          </a:xfr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32" y="1670538"/>
            <a:ext cx="2874399" cy="4685874"/>
          </a:xfrm>
          <a:prstGeom prst="rect">
            <a:avLst/>
          </a:prstGeom>
        </p:spPr>
      </p:pic>
      <p:sp>
        <p:nvSpPr>
          <p:cNvPr id="15" name="AutoShape 4" descr="Pedagogika"/>
          <p:cNvSpPr>
            <a:spLocks noChangeAspect="1" noChangeArrowheads="1"/>
          </p:cNvSpPr>
          <p:nvPr/>
        </p:nvSpPr>
        <p:spPr bwMode="auto">
          <a:xfrm>
            <a:off x="155575" y="-144463"/>
            <a:ext cx="3784466" cy="37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7619"/>
            <a:ext cx="2128802" cy="924088"/>
          </a:xfrm>
          <a:prstGeom prst="rect">
            <a:avLst/>
          </a:prstGeom>
        </p:spPr>
      </p:pic>
      <p:pic>
        <p:nvPicPr>
          <p:cNvPr id="18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998" y="-196476"/>
            <a:ext cx="1611360" cy="151227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1" y="1747778"/>
            <a:ext cx="2854569" cy="4584699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40" y="0"/>
            <a:ext cx="877234" cy="50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7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FE68EB7D-E551-DEFA-7039-93C126FD13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1" y="814698"/>
            <a:ext cx="10131425" cy="106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0" i="0" u="none" strike="noStrike" baseline="0" dirty="0">
              <a:latin typeface="URWPalladioL-Roma"/>
            </a:endParaRPr>
          </a:p>
          <a:p>
            <a:pPr algn="ctr"/>
            <a:r>
              <a:rPr lang="tr-TR" sz="3200" dirty="0" err="1" smtClean="0"/>
              <a:t>Welcome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ICLEL 25 !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74167"/>
            <a:ext cx="860612" cy="48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FE68EB7D-E551-DEFA-7039-93C126FD130E}"/>
              </a:ext>
            </a:extLst>
          </p:cNvPr>
          <p:cNvSpPr txBox="1">
            <a:spLocks/>
          </p:cNvSpPr>
          <p:nvPr/>
        </p:nvSpPr>
        <p:spPr>
          <a:xfrm>
            <a:off x="308539" y="2793444"/>
            <a:ext cx="10131425" cy="106798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dirty="0" smtClean="0">
              <a:latin typeface="URWPalladioL-Roma"/>
            </a:endParaRPr>
          </a:p>
          <a:p>
            <a:pPr algn="ctr"/>
            <a:r>
              <a:rPr lang="tr-TR" sz="3200" dirty="0" smtClean="0">
                <a:sym typeface="Wingdings" panose="05000000000000000000" pitchFamily="2" charset="2"/>
              </a:rPr>
              <a:t> </a:t>
            </a:r>
            <a:endParaRPr lang="tr-TR" sz="3200" dirty="0" smtClean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8802" cy="924088"/>
          </a:xfrm>
          <a:prstGeom prst="rect">
            <a:avLst/>
          </a:prstGeom>
        </p:spPr>
      </p:pic>
      <p:pic>
        <p:nvPicPr>
          <p:cNvPr id="11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964" y="-163587"/>
            <a:ext cx="1752036" cy="151227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40" y="35170"/>
            <a:ext cx="877234" cy="48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0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2960913" y="1460263"/>
            <a:ext cx="646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INTRODUCTION </a:t>
            </a:r>
            <a:endParaRPr lang="ro-RO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7619"/>
            <a:ext cx="2128802" cy="924088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640" y="-194677"/>
            <a:ext cx="1611360" cy="151227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40" y="129248"/>
            <a:ext cx="877234" cy="49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19436C01-9620-043E-EDFE-C5548A00569C}"/>
              </a:ext>
            </a:extLst>
          </p:cNvPr>
          <p:cNvSpPr txBox="1"/>
          <p:nvPr/>
        </p:nvSpPr>
        <p:spPr>
          <a:xfrm>
            <a:off x="1259136" y="1447774"/>
            <a:ext cx="969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>
              <a:latin typeface="URWPalladioL-Roma"/>
            </a:endParaRPr>
          </a:p>
          <a:p>
            <a:pPr algn="ctr"/>
            <a:r>
              <a:rPr lang="tr-TR" sz="3600" dirty="0" smtClean="0">
                <a:latin typeface="URWPalladioL-Roma"/>
              </a:rPr>
              <a:t>METHODOLOGY </a:t>
            </a:r>
            <a:endParaRPr lang="en-US" sz="3600" dirty="0">
              <a:latin typeface="URWPalladioL-Roma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7619"/>
            <a:ext cx="2128802" cy="924088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640" y="-168211"/>
            <a:ext cx="1611360" cy="151227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40" y="0"/>
            <a:ext cx="877234" cy="49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5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754144" y="1275598"/>
            <a:ext cx="10171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0" i="0" u="none" strike="noStrike" baseline="0" dirty="0">
              <a:latin typeface="URWPalladioL-Roma"/>
            </a:endParaRPr>
          </a:p>
          <a:p>
            <a:pPr algn="just"/>
            <a:endParaRPr lang="en-US" sz="2000" dirty="0">
              <a:latin typeface="URWPalladioL-Roma"/>
            </a:endParaRPr>
          </a:p>
          <a:p>
            <a:pPr algn="just"/>
            <a:endParaRPr lang="ro-RO" sz="20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9436C01-9620-043E-EDFE-C5548A00569C}"/>
              </a:ext>
            </a:extLst>
          </p:cNvPr>
          <p:cNvSpPr txBox="1"/>
          <p:nvPr/>
        </p:nvSpPr>
        <p:spPr>
          <a:xfrm>
            <a:off x="1426765" y="1496167"/>
            <a:ext cx="969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>
              <a:latin typeface="URWPalladioL-Roma"/>
            </a:endParaRPr>
          </a:p>
          <a:p>
            <a:pPr algn="ctr"/>
            <a:r>
              <a:rPr lang="tr-TR" sz="3600" dirty="0" smtClean="0">
                <a:latin typeface="URWPalladioL-Roma"/>
              </a:rPr>
              <a:t>RESULTS </a:t>
            </a:r>
            <a:r>
              <a:rPr lang="tr-TR" sz="3600" dirty="0" err="1" smtClean="0">
                <a:latin typeface="URWPalladioL-Roma"/>
              </a:rPr>
              <a:t>and</a:t>
            </a:r>
            <a:r>
              <a:rPr lang="tr-TR" sz="3600" dirty="0" smtClean="0">
                <a:latin typeface="URWPalladioL-Roma"/>
              </a:rPr>
              <a:t> SUGGESTIONS </a:t>
            </a:r>
            <a:endParaRPr lang="en-US" sz="3600" dirty="0">
              <a:latin typeface="URWPalladioL-Roma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7619"/>
            <a:ext cx="2128802" cy="924088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640" y="-173324"/>
            <a:ext cx="1611360" cy="151227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40" y="0"/>
            <a:ext cx="877234" cy="49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4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19436C01-9620-043E-EDFE-C5548A0056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0387" y="621959"/>
            <a:ext cx="10131425" cy="104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>
              <a:latin typeface="URWPalladioL-Roma"/>
            </a:endParaRPr>
          </a:p>
          <a:p>
            <a:pPr marL="0" indent="0" algn="ctr">
              <a:buNone/>
            </a:pPr>
            <a:r>
              <a:rPr lang="tr-TR" sz="3600" dirty="0" smtClean="0">
                <a:latin typeface="URWPalladioL-Roma"/>
              </a:rPr>
              <a:t>REFERENCES</a:t>
            </a:r>
            <a:endParaRPr lang="en-US" sz="3600" dirty="0">
              <a:latin typeface="URWPalladioL-Rom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40" y="60133"/>
            <a:ext cx="877234" cy="49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7619"/>
            <a:ext cx="2128802" cy="924088"/>
          </a:xfrm>
          <a:prstGeom prst="rect">
            <a:avLst/>
          </a:prstGeom>
        </p:spPr>
      </p:pic>
      <p:pic>
        <p:nvPicPr>
          <p:cNvPr id="11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640" y="-134180"/>
            <a:ext cx="1611360" cy="15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1070</TotalTime>
  <Words>24</Words>
  <Application>Microsoft Office PowerPoint</Application>
  <PresentationFormat>Geniş ekran</PresentationFormat>
  <Paragraphs>13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URWPalladioL-Roma</vt:lpstr>
      <vt:lpstr>Wingdings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Sau</cp:lastModifiedBy>
  <cp:revision>28</cp:revision>
  <dcterms:created xsi:type="dcterms:W3CDTF">2022-01-07T13:59:47Z</dcterms:created>
  <dcterms:modified xsi:type="dcterms:W3CDTF">2025-06-05T14:59:10Z</dcterms:modified>
</cp:coreProperties>
</file>