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29" r:id="rId1"/>
  </p:sldMasterIdLst>
  <p:sldIdLst>
    <p:sldId id="291" r:id="rId2"/>
    <p:sldId id="292" r:id="rId3"/>
    <p:sldId id="262" r:id="rId4"/>
    <p:sldId id="289" r:id="rId5"/>
    <p:sldId id="290" r:id="rId6"/>
    <p:sldId id="263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93" autoAdjust="0"/>
    <p:restoredTop sz="94666"/>
  </p:normalViewPr>
  <p:slideViewPr>
    <p:cSldViewPr snapToGrid="0" snapToObjects="1">
      <p:cViewPr varScale="1">
        <p:scale>
          <a:sx n="108" d="100"/>
          <a:sy n="108" d="100"/>
        </p:scale>
        <p:origin x="78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BB50D-8399-A341-842F-64A78EA89574}" type="datetimeFigureOut">
              <a:rPr lang="tr-TR" smtClean="0"/>
              <a:t>4.05.2026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CBA54-0873-B340-BC26-AF54D9EC3ED8}" type="slidenum">
              <a:rPr lang="tr-TR" smtClean="0"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4451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BB50D-8399-A341-842F-64A78EA89574}" type="datetimeFigureOut">
              <a:rPr lang="tr-TR" smtClean="0"/>
              <a:t>4.05.2026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CBA54-0873-B340-BC26-AF54D9EC3ED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54766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BB50D-8399-A341-842F-64A78EA89574}" type="datetimeFigureOut">
              <a:rPr lang="tr-TR" smtClean="0"/>
              <a:t>4.05.2026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CBA54-0873-B340-BC26-AF54D9EC3ED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43009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BB50D-8399-A341-842F-64A78EA89574}" type="datetimeFigureOut">
              <a:rPr lang="tr-TR" smtClean="0"/>
              <a:t>4.05.2026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CBA54-0873-B340-BC26-AF54D9EC3ED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62828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BB50D-8399-A341-842F-64A78EA89574}" type="datetimeFigureOut">
              <a:rPr lang="tr-TR" smtClean="0"/>
              <a:t>4.05.2026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CBA54-0873-B340-BC26-AF54D9EC3ED8}" type="slidenum">
              <a:rPr lang="tr-TR" smtClean="0"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6550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BB50D-8399-A341-842F-64A78EA89574}" type="datetimeFigureOut">
              <a:rPr lang="tr-TR" smtClean="0"/>
              <a:t>4.05.2026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CBA54-0873-B340-BC26-AF54D9EC3ED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73268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BB50D-8399-A341-842F-64A78EA89574}" type="datetimeFigureOut">
              <a:rPr lang="tr-TR" smtClean="0"/>
              <a:t>4.05.2026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CBA54-0873-B340-BC26-AF54D9EC3ED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76924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BB50D-8399-A341-842F-64A78EA89574}" type="datetimeFigureOut">
              <a:rPr lang="tr-TR" smtClean="0"/>
              <a:t>4.05.2026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CBA54-0873-B340-BC26-AF54D9EC3ED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0013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BB50D-8399-A341-842F-64A78EA89574}" type="datetimeFigureOut">
              <a:rPr lang="tr-TR" smtClean="0"/>
              <a:t>4.05.2026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CBA54-0873-B340-BC26-AF54D9EC3ED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29630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37BB50D-8399-A341-842F-64A78EA89574}" type="datetimeFigureOut">
              <a:rPr lang="tr-TR" smtClean="0"/>
              <a:t>4.05.2026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C8CBA54-0873-B340-BC26-AF54D9EC3ED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21846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BB50D-8399-A341-842F-64A78EA89574}" type="datetimeFigureOut">
              <a:rPr lang="tr-TR" smtClean="0"/>
              <a:t>4.05.2026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CBA54-0873-B340-BC26-AF54D9EC3ED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52392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37BB50D-8399-A341-842F-64A78EA89574}" type="datetimeFigureOut">
              <a:rPr lang="tr-TR" smtClean="0"/>
              <a:t>4.05.2026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C8CBA54-0873-B340-BC26-AF54D9EC3ED8}" type="slidenum">
              <a:rPr lang="tr-TR" smtClean="0"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7618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993" y="1747776"/>
            <a:ext cx="4061334" cy="4608636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912E58F-E118-4D3F-96B6-2FA40CC1ED16}"/>
              </a:ext>
            </a:extLst>
          </p:cNvPr>
          <p:cNvSpPr txBox="1"/>
          <p:nvPr/>
        </p:nvSpPr>
        <p:spPr>
          <a:xfrm>
            <a:off x="2188345" y="1130674"/>
            <a:ext cx="10136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b="1" dirty="0" smtClean="0"/>
              <a:t>12 </a:t>
            </a:r>
            <a:r>
              <a:rPr lang="tr-TR" b="1" dirty="0" err="1" smtClean="0"/>
              <a:t>th</a:t>
            </a:r>
            <a:r>
              <a:rPr lang="tr-TR" b="1" dirty="0" smtClean="0"/>
              <a:t> </a:t>
            </a:r>
            <a:r>
              <a:rPr lang="tr-TR" b="1" dirty="0" smtClean="0"/>
              <a:t>INTERNATIONAL CONFERENCE ON LIFELONG EDUCATION AND LEADERSHIP FOR ALL-ICLEL </a:t>
            </a:r>
            <a:r>
              <a:rPr lang="tr-TR" b="1" dirty="0" smtClean="0"/>
              <a:t>2026</a:t>
            </a:r>
            <a:endParaRPr lang="ro-RO" b="1" dirty="0"/>
          </a:p>
        </p:txBody>
      </p:sp>
      <p:sp>
        <p:nvSpPr>
          <p:cNvPr id="15" name="AutoShape 4" descr="Pedagogika"/>
          <p:cNvSpPr>
            <a:spLocks noChangeAspect="1" noChangeArrowheads="1"/>
          </p:cNvSpPr>
          <p:nvPr/>
        </p:nvSpPr>
        <p:spPr bwMode="auto">
          <a:xfrm>
            <a:off x="155575" y="-144463"/>
            <a:ext cx="3784466" cy="3784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8" name="İçerik Yer Tutucusu 12">
            <a:extLst>
              <a:ext uri="{FF2B5EF4-FFF2-40B4-BE49-F238E27FC236}">
                <a16:creationId xmlns:a16="http://schemas.microsoft.com/office/drawing/2014/main" id="{BE166E36-FDF3-484F-A6CB-54E9E76A25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0640" y="5866972"/>
            <a:ext cx="1611360" cy="1512277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994" y="54072"/>
            <a:ext cx="1746060" cy="1686120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6852" y="0"/>
            <a:ext cx="1275148" cy="612559"/>
          </a:xfrm>
          <a:prstGeom prst="rect">
            <a:avLst/>
          </a:prstGeom>
        </p:spPr>
      </p:pic>
      <p:sp>
        <p:nvSpPr>
          <p:cNvPr id="22" name="TextBox 8">
            <a:extLst>
              <a:ext uri="{FF2B5EF4-FFF2-40B4-BE49-F238E27FC236}">
                <a16:creationId xmlns:a16="http://schemas.microsoft.com/office/drawing/2014/main" id="{2912E58F-E118-4D3F-96B6-2FA40CC1ED16}"/>
              </a:ext>
            </a:extLst>
          </p:cNvPr>
          <p:cNvSpPr txBox="1"/>
          <p:nvPr/>
        </p:nvSpPr>
        <p:spPr>
          <a:xfrm>
            <a:off x="6461326" y="2613936"/>
            <a:ext cx="5093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b="1" dirty="0" smtClean="0"/>
              <a:t>TITLE : …………………………………..</a:t>
            </a:r>
          </a:p>
          <a:p>
            <a:pPr algn="just"/>
            <a:r>
              <a:rPr lang="tr-TR" b="1" dirty="0" err="1" smtClean="0"/>
              <a:t>Prof.Dr</a:t>
            </a:r>
            <a:r>
              <a:rPr lang="tr-TR" b="1" dirty="0" smtClean="0"/>
              <a:t>. …………….</a:t>
            </a:r>
          </a:p>
          <a:p>
            <a:pPr algn="just"/>
            <a:r>
              <a:rPr lang="tr-TR" b="1" dirty="0" smtClean="0"/>
              <a:t>………..</a:t>
            </a:r>
            <a:r>
              <a:rPr lang="tr-TR" b="1" dirty="0" err="1" smtClean="0"/>
              <a:t>University</a:t>
            </a:r>
            <a:r>
              <a:rPr lang="tr-TR" b="1" dirty="0" smtClean="0"/>
              <a:t>, Türkiye </a:t>
            </a:r>
          </a:p>
          <a:p>
            <a:pPr algn="just"/>
            <a:r>
              <a:rPr lang="tr-TR" b="1" dirty="0" err="1" smtClean="0"/>
              <a:t>Email</a:t>
            </a:r>
            <a:r>
              <a:rPr lang="tr-TR" b="1" dirty="0" smtClean="0"/>
              <a:t> : otitrek@sakarya.edu.tr</a:t>
            </a:r>
            <a:endParaRPr lang="ro-RO" b="1" dirty="0"/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251" y="15263"/>
            <a:ext cx="1113695" cy="686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78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>
            <a:extLst>
              <a:ext uri="{FF2B5EF4-FFF2-40B4-BE49-F238E27FC236}">
                <a16:creationId xmlns:a16="http://schemas.microsoft.com/office/drawing/2014/main" id="{FE68EB7D-E551-DEFA-7039-93C126FD130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85801" y="814698"/>
            <a:ext cx="10131425" cy="106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2000" b="0" i="0" u="none" strike="noStrike" baseline="0" dirty="0">
              <a:latin typeface="URWPalladioL-Roma"/>
            </a:endParaRPr>
          </a:p>
          <a:p>
            <a:pPr algn="ctr"/>
            <a:r>
              <a:rPr lang="tr-TR" sz="3200" dirty="0" err="1" smtClean="0"/>
              <a:t>Welcome</a:t>
            </a:r>
            <a:r>
              <a:rPr lang="tr-TR" sz="3200" dirty="0" smtClean="0"/>
              <a:t> </a:t>
            </a:r>
            <a:r>
              <a:rPr lang="tr-TR" sz="3200" dirty="0" err="1" smtClean="0"/>
              <a:t>to</a:t>
            </a:r>
            <a:r>
              <a:rPr lang="tr-TR" sz="3200" dirty="0" smtClean="0"/>
              <a:t> ICLEL 25 ! 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FE68EB7D-E551-DEFA-7039-93C126FD130E}"/>
              </a:ext>
            </a:extLst>
          </p:cNvPr>
          <p:cNvSpPr txBox="1">
            <a:spLocks/>
          </p:cNvSpPr>
          <p:nvPr/>
        </p:nvSpPr>
        <p:spPr>
          <a:xfrm>
            <a:off x="308539" y="2793444"/>
            <a:ext cx="10131425" cy="106798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sz="2000" dirty="0" smtClean="0">
              <a:latin typeface="URWPalladioL-Roma"/>
            </a:endParaRPr>
          </a:p>
          <a:p>
            <a:pPr algn="ctr"/>
            <a:r>
              <a:rPr lang="tr-TR" sz="3200" dirty="0" smtClean="0">
                <a:sym typeface="Wingdings" panose="05000000000000000000" pitchFamily="2" charset="2"/>
              </a:rPr>
              <a:t> </a:t>
            </a:r>
            <a:endParaRPr lang="tr-TR" sz="3200" dirty="0" smtClean="0"/>
          </a:p>
        </p:txBody>
      </p:sp>
      <p:pic>
        <p:nvPicPr>
          <p:cNvPr id="11" name="İçerik Yer Tutucusu 12">
            <a:extLst>
              <a:ext uri="{FF2B5EF4-FFF2-40B4-BE49-F238E27FC236}">
                <a16:creationId xmlns:a16="http://schemas.microsoft.com/office/drawing/2014/main" id="{BE166E36-FDF3-484F-A6CB-54E9E76A25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9964" y="5864350"/>
            <a:ext cx="1752036" cy="1512277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994" y="54071"/>
            <a:ext cx="1746060" cy="1703707"/>
          </a:xfrm>
          <a:prstGeom prst="rect">
            <a:avLst/>
          </a:prstGeom>
        </p:spPr>
      </p:pic>
      <p:pic>
        <p:nvPicPr>
          <p:cNvPr id="13" name="Resim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251" y="15263"/>
            <a:ext cx="1113695" cy="686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03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912E58F-E118-4D3F-96B6-2FA40CC1ED16}"/>
              </a:ext>
            </a:extLst>
          </p:cNvPr>
          <p:cNvSpPr txBox="1"/>
          <p:nvPr/>
        </p:nvSpPr>
        <p:spPr>
          <a:xfrm>
            <a:off x="5144820" y="1201591"/>
            <a:ext cx="18774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000" dirty="0" smtClean="0"/>
              <a:t>INTRODUCTION</a:t>
            </a:r>
            <a:r>
              <a:rPr lang="tr-TR" dirty="0" smtClean="0"/>
              <a:t> </a:t>
            </a:r>
            <a:endParaRPr lang="ro-RO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1" name="İçerik Yer Tutucusu 12">
            <a:extLst>
              <a:ext uri="{FF2B5EF4-FFF2-40B4-BE49-F238E27FC236}">
                <a16:creationId xmlns:a16="http://schemas.microsoft.com/office/drawing/2014/main" id="{BE166E36-FDF3-484F-A6CB-54E9E76A25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0640" y="5869094"/>
            <a:ext cx="1611360" cy="1512277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994" y="54071"/>
            <a:ext cx="1746060" cy="1677075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251" y="15263"/>
            <a:ext cx="1113695" cy="686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87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>
            <a:extLst>
              <a:ext uri="{FF2B5EF4-FFF2-40B4-BE49-F238E27FC236}">
                <a16:creationId xmlns:a16="http://schemas.microsoft.com/office/drawing/2014/main" id="{19436C01-9620-043E-EDFE-C5548A00569C}"/>
              </a:ext>
            </a:extLst>
          </p:cNvPr>
          <p:cNvSpPr txBox="1"/>
          <p:nvPr/>
        </p:nvSpPr>
        <p:spPr>
          <a:xfrm>
            <a:off x="1259136" y="1447774"/>
            <a:ext cx="96964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2000" dirty="0">
              <a:latin typeface="URWPalladioL-Roma"/>
            </a:endParaRPr>
          </a:p>
          <a:p>
            <a:pPr algn="ctr"/>
            <a:r>
              <a:rPr lang="tr-TR" sz="3600" dirty="0" smtClean="0">
                <a:latin typeface="URWPalladioL-Roma"/>
              </a:rPr>
              <a:t>METHODOLOGY </a:t>
            </a:r>
            <a:endParaRPr lang="en-US" sz="3600" dirty="0">
              <a:latin typeface="URWPalladioL-Roma"/>
            </a:endParaRP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" name="İçerik Yer Tutucusu 12">
            <a:extLst>
              <a:ext uri="{FF2B5EF4-FFF2-40B4-BE49-F238E27FC236}">
                <a16:creationId xmlns:a16="http://schemas.microsoft.com/office/drawing/2014/main" id="{BE166E36-FDF3-484F-A6CB-54E9E76A25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0640" y="-168211"/>
            <a:ext cx="1611360" cy="1512277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994" y="54071"/>
            <a:ext cx="1746060" cy="1703707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251" y="15263"/>
            <a:ext cx="1113695" cy="686073"/>
          </a:xfrm>
          <a:prstGeom prst="rect">
            <a:avLst/>
          </a:prstGeom>
        </p:spPr>
      </p:pic>
      <p:pic>
        <p:nvPicPr>
          <p:cNvPr id="12" name="İçerik Yer Tutucusu 12">
            <a:extLst>
              <a:ext uri="{FF2B5EF4-FFF2-40B4-BE49-F238E27FC236}">
                <a16:creationId xmlns:a16="http://schemas.microsoft.com/office/drawing/2014/main" id="{BE166E36-FDF3-484F-A6CB-54E9E76A25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9964" y="5864350"/>
            <a:ext cx="1752036" cy="1512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52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912E58F-E118-4D3F-96B6-2FA40CC1ED16}"/>
              </a:ext>
            </a:extLst>
          </p:cNvPr>
          <p:cNvSpPr txBox="1"/>
          <p:nvPr/>
        </p:nvSpPr>
        <p:spPr>
          <a:xfrm>
            <a:off x="754144" y="1275598"/>
            <a:ext cx="101715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2000" b="0" i="0" u="none" strike="noStrike" baseline="0" dirty="0">
              <a:latin typeface="URWPalladioL-Roma"/>
            </a:endParaRPr>
          </a:p>
          <a:p>
            <a:pPr algn="just"/>
            <a:endParaRPr lang="en-US" sz="2000" dirty="0">
              <a:latin typeface="URWPalladioL-Roma"/>
            </a:endParaRPr>
          </a:p>
          <a:p>
            <a:pPr algn="just"/>
            <a:endParaRPr lang="ro-RO" sz="2000" dirty="0"/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19436C01-9620-043E-EDFE-C5548A00569C}"/>
              </a:ext>
            </a:extLst>
          </p:cNvPr>
          <p:cNvSpPr txBox="1"/>
          <p:nvPr/>
        </p:nvSpPr>
        <p:spPr>
          <a:xfrm>
            <a:off x="1476641" y="723810"/>
            <a:ext cx="96964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2000" dirty="0">
              <a:latin typeface="URWPalladioL-Roma"/>
            </a:endParaRPr>
          </a:p>
          <a:p>
            <a:pPr algn="ctr"/>
            <a:r>
              <a:rPr lang="tr-TR" sz="3600" dirty="0" smtClean="0">
                <a:latin typeface="URWPalladioL-Roma"/>
              </a:rPr>
              <a:t>RESULTS </a:t>
            </a:r>
            <a:r>
              <a:rPr lang="tr-TR" sz="3600" dirty="0" smtClean="0">
                <a:latin typeface="URWPalladioL-Roma"/>
              </a:rPr>
              <a:t>&amp; </a:t>
            </a:r>
            <a:r>
              <a:rPr lang="tr-TR" sz="3600" dirty="0" smtClean="0">
                <a:latin typeface="URWPalladioL-Roma"/>
              </a:rPr>
              <a:t>SUGGESTIONS </a:t>
            </a:r>
            <a:endParaRPr lang="en-US" sz="3600" dirty="0">
              <a:latin typeface="URWPalladioL-Roma"/>
            </a:endParaRP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1295666" y="2880207"/>
            <a:ext cx="10058400" cy="604540"/>
          </a:xfrm>
        </p:spPr>
        <p:txBody>
          <a:bodyPr/>
          <a:lstStyle/>
          <a:p>
            <a:endParaRPr lang="tr-TR" dirty="0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994" y="54071"/>
            <a:ext cx="1746060" cy="1703707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251" y="15263"/>
            <a:ext cx="1113695" cy="686073"/>
          </a:xfrm>
          <a:prstGeom prst="rect">
            <a:avLst/>
          </a:prstGeom>
        </p:spPr>
      </p:pic>
      <p:pic>
        <p:nvPicPr>
          <p:cNvPr id="13" name="İçerik Yer Tutucusu 12">
            <a:extLst>
              <a:ext uri="{FF2B5EF4-FFF2-40B4-BE49-F238E27FC236}">
                <a16:creationId xmlns:a16="http://schemas.microsoft.com/office/drawing/2014/main" id="{BE166E36-FDF3-484F-A6CB-54E9E76A25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0640" y="5867124"/>
            <a:ext cx="1611360" cy="1512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46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">
            <a:extLst>
              <a:ext uri="{FF2B5EF4-FFF2-40B4-BE49-F238E27FC236}">
                <a16:creationId xmlns:a16="http://schemas.microsoft.com/office/drawing/2014/main" id="{19436C01-9620-043E-EDFE-C5548A00569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355759" y="693079"/>
            <a:ext cx="5823752" cy="1047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2000" dirty="0">
              <a:latin typeface="URWPalladioL-Roma"/>
            </a:endParaRPr>
          </a:p>
          <a:p>
            <a:pPr marL="0" indent="0" algn="ctr">
              <a:buNone/>
            </a:pPr>
            <a:r>
              <a:rPr lang="tr-TR" sz="3600" dirty="0" smtClean="0">
                <a:latin typeface="URWPalladioL-Roma"/>
              </a:rPr>
              <a:t>REFERENCES</a:t>
            </a:r>
            <a:endParaRPr lang="en-US" sz="3600" dirty="0">
              <a:latin typeface="URWPalladioL-Roma"/>
            </a:endParaRPr>
          </a:p>
        </p:txBody>
      </p:sp>
      <p:pic>
        <p:nvPicPr>
          <p:cNvPr id="11" name="İçerik Yer Tutucusu 12">
            <a:extLst>
              <a:ext uri="{FF2B5EF4-FFF2-40B4-BE49-F238E27FC236}">
                <a16:creationId xmlns:a16="http://schemas.microsoft.com/office/drawing/2014/main" id="{BE166E36-FDF3-484F-A6CB-54E9E76A25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0640" y="5867124"/>
            <a:ext cx="1611360" cy="1512277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994" y="54072"/>
            <a:ext cx="1746060" cy="1686474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251" y="15263"/>
            <a:ext cx="1113695" cy="686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10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çmişe bakış">
  <a:themeElements>
    <a:clrScheme name="Geçmişe bakış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Geçmişe bakış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eçmişe bakış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243AF7DC-D15B-41C0-AE81-23980D1B9FC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1091</TotalTime>
  <Words>37</Words>
  <Application>Microsoft Office PowerPoint</Application>
  <PresentationFormat>Geniş ekran</PresentationFormat>
  <Paragraphs>17</Paragraphs>
  <Slides>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URWPalladioL-Roma</vt:lpstr>
      <vt:lpstr>Wingdings</vt:lpstr>
      <vt:lpstr>Geçmişe bakış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Microsoft Office User</dc:creator>
  <cp:lastModifiedBy>Sau</cp:lastModifiedBy>
  <cp:revision>32</cp:revision>
  <dcterms:created xsi:type="dcterms:W3CDTF">2022-01-07T13:59:47Z</dcterms:created>
  <dcterms:modified xsi:type="dcterms:W3CDTF">2026-05-04T12:49:33Z</dcterms:modified>
</cp:coreProperties>
</file>