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29" r:id="rId1"/>
  </p:sldMasterIdLst>
  <p:sldIdLst>
    <p:sldId id="291" r:id="rId2"/>
    <p:sldId id="293" r:id="rId3"/>
    <p:sldId id="262" r:id="rId4"/>
    <p:sldId id="294" r:id="rId5"/>
    <p:sldId id="295" r:id="rId6"/>
    <p:sldId id="296" r:id="rId7"/>
    <p:sldId id="297" r:id="rId8"/>
  </p:sldIdLst>
  <p:sldSz cx="12192000" cy="6858000"/>
  <p:notesSz cx="6858000" cy="9144000"/>
  <p:embeddedFontLst>
    <p:embeddedFont>
      <p:font typeface="Montserrat" panose="00000500000000000000" pitchFamily="2" charset="-18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2A6"/>
    <a:srgbClr val="4E5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7" autoAdjust="0"/>
    <p:restoredTop sz="94666"/>
  </p:normalViewPr>
  <p:slideViewPr>
    <p:cSldViewPr snapToGrid="0" snapToObjects="1">
      <p:cViewPr varScale="1">
        <p:scale>
          <a:sx n="120" d="100"/>
          <a:sy n="120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15.06.2026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45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15.06.2026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76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15.06.2026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00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15.06.2026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8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15.06.2026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55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15.06.2026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26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15.06.2026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92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15.06.2026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1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15.06.2026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63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7BB50D-8399-A341-842F-64A78EA89574}" type="datetimeFigureOut">
              <a:rPr lang="tr-TR" smtClean="0"/>
              <a:t>15.06.2026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84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15.06.2026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3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"/>
                <a:lumOff val="98000"/>
              </a:schemeClr>
            </a:gs>
            <a:gs pos="100000">
              <a:schemeClr val="accent1">
                <a:lumMod val="8000"/>
                <a:lumOff val="92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7BB50D-8399-A341-842F-64A78EA89574}" type="datetimeFigureOut">
              <a:rPr lang="tr-TR" smtClean="0"/>
              <a:t>15.06.2026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Corner Triangle TL"/>
          <p:cNvSpPr/>
          <p:nvPr/>
        </p:nvSpPr>
        <p:spPr>
          <a:xfrm flipV="1">
            <a:off x="0" y="0"/>
            <a:ext cx="850000" cy="850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1" name="Corner Triangle TR"/>
          <p:cNvSpPr/>
          <p:nvPr/>
        </p:nvSpPr>
        <p:spPr>
          <a:xfrm flipH="1" flipV="1">
            <a:off x="11342000" y="0"/>
            <a:ext cx="850000" cy="850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61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0" y="42519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/>
                </a:solidFill>
                <a:latin typeface="Montserrat"/>
              </a:rPr>
              <a:t>12</a:t>
            </a:r>
            <a:r>
              <a:rPr lang="cs-CZ" sz="2400" b="1" baseline="78000" dirty="0">
                <a:solidFill>
                  <a:schemeClr val="accent1"/>
                </a:solidFill>
                <a:latin typeface="Montserrat"/>
              </a:rPr>
              <a:t>TH</a:t>
            </a:r>
            <a:r>
              <a:rPr lang="cs-CZ" sz="4000" b="1" dirty="0">
                <a:solidFill>
                  <a:schemeClr val="accent1"/>
                </a:solidFill>
                <a:latin typeface="Montserrat"/>
              </a:rPr>
              <a:t> </a:t>
            </a:r>
            <a:r>
              <a:rPr lang="tr-TR" sz="4000" b="1" dirty="0">
                <a:solidFill>
                  <a:schemeClr val="accent1"/>
                </a:solidFill>
                <a:latin typeface="Montserrat"/>
              </a:rPr>
              <a:t>INTERNATIONAL CONFERENCE ON LIFELONG EDUCATION AND LEADERSHIP FOR </a:t>
            </a:r>
            <a:r>
              <a:rPr lang="tr-TR" sz="4000" b="1" dirty="0">
                <a:solidFill>
                  <a:srgbClr val="2942A6"/>
                </a:solidFill>
                <a:latin typeface="Montserrat"/>
              </a:rPr>
              <a:t>ALL</a:t>
            </a:r>
            <a:r>
              <a:rPr lang="cs-CZ" sz="4000" b="1" dirty="0">
                <a:solidFill>
                  <a:srgbClr val="2942A6"/>
                </a:solidFill>
                <a:latin typeface="Montserrat"/>
              </a:rPr>
              <a:t> </a:t>
            </a:r>
            <a:r>
              <a:rPr lang="cs-CZ" sz="4000" dirty="0">
                <a:solidFill>
                  <a:srgbClr val="2942A6"/>
                </a:solidFill>
              </a:rPr>
              <a:t>– </a:t>
            </a:r>
            <a:r>
              <a:rPr lang="tr-TR" sz="4000" b="1" dirty="0">
                <a:solidFill>
                  <a:schemeClr val="accent1"/>
                </a:solidFill>
                <a:latin typeface="Montserrat"/>
              </a:rPr>
              <a:t>ICLEL 2026</a:t>
            </a:r>
            <a:endParaRPr lang="ro-RO" sz="4000" b="1" dirty="0">
              <a:solidFill>
                <a:schemeClr val="accent1"/>
              </a:solidFill>
              <a:latin typeface="Montserrat"/>
            </a:endParaRPr>
          </a:p>
        </p:txBody>
      </p:sp>
      <p:pic>
        <p:nvPicPr>
          <p:cNvPr id="2" name="Picture 2" descr="MVSO – MVŠO">
            <a:extLst>
              <a:ext uri="{FF2B5EF4-FFF2-40B4-BE49-F238E27FC236}">
                <a16:creationId xmlns:a16="http://schemas.microsoft.com/office/drawing/2014/main" id="{16B95C1F-94FB-0BDB-EDB2-01B529A45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1" y="5342076"/>
            <a:ext cx="816607" cy="8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ymood International | Sakarya University">
            <a:extLst>
              <a:ext uri="{FF2B5EF4-FFF2-40B4-BE49-F238E27FC236}">
                <a16:creationId xmlns:a16="http://schemas.microsoft.com/office/drawing/2014/main" id="{08ABCDDC-39AF-1A3D-325D-B7B5A64F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821" y="5342078"/>
            <a:ext cx="816606" cy="8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50D51D-6210-192E-A2CE-F64B14548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937" y="2294626"/>
            <a:ext cx="10058400" cy="2884756"/>
          </a:xfrm>
        </p:spPr>
        <p:txBody>
          <a:bodyPr/>
          <a:lstStyle/>
          <a:p>
            <a:pPr algn="ctr"/>
            <a:endParaRPr lang="cs-CZ" dirty="0"/>
          </a:p>
          <a:p>
            <a:pPr algn="ctr"/>
            <a:r>
              <a:rPr lang="cs-CZ" sz="2800" dirty="0"/>
              <a:t>TITLE:</a:t>
            </a:r>
          </a:p>
          <a:p>
            <a:pPr algn="ctr"/>
            <a:r>
              <a:rPr lang="cs-CZ" sz="2800" dirty="0"/>
              <a:t>Prof. Dr.</a:t>
            </a:r>
          </a:p>
          <a:p>
            <a:pPr algn="ctr"/>
            <a:r>
              <a:rPr lang="cs-CZ" sz="2800" dirty="0"/>
              <a:t>[University]</a:t>
            </a:r>
          </a:p>
          <a:p>
            <a:pPr algn="ctr"/>
            <a:r>
              <a:rPr lang="cs-CZ" sz="2800" dirty="0"/>
              <a:t>email: otitrek@sakarya.edu.tr</a:t>
            </a:r>
            <a:endParaRPr lang="en-GB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63229B-8804-2ACD-C956-0EDECA806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5"/>
          <a:stretch/>
        </p:blipFill>
        <p:spPr bwMode="auto">
          <a:xfrm>
            <a:off x="3711783" y="5338402"/>
            <a:ext cx="1620557" cy="8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text, Písmo, Grafika, grafický design  Popis byl vytvořen automaticky">
            <a:extLst>
              <a:ext uri="{FF2B5EF4-FFF2-40B4-BE49-F238E27FC236}">
                <a16:creationId xmlns:a16="http://schemas.microsoft.com/office/drawing/2014/main" id="{A923AF9A-64AF-1C50-41DF-917B3EC46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394" y="6168180"/>
            <a:ext cx="973186" cy="912478"/>
          </a:xfrm>
          <a:prstGeom prst="rect">
            <a:avLst/>
          </a:prstGeom>
        </p:spPr>
      </p:pic>
      <p:pic>
        <p:nvPicPr>
          <p:cNvPr id="8" name="Obrázek 7" descr="Obsah obrázku černá, tma, snímek obrazovky  Popis byl vytvořen automaticky">
            <a:extLst>
              <a:ext uri="{FF2B5EF4-FFF2-40B4-BE49-F238E27FC236}">
                <a16:creationId xmlns:a16="http://schemas.microsoft.com/office/drawing/2014/main" id="{B86E1AC9-2FFC-7CB0-6C31-856242ED1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568" y="5340391"/>
            <a:ext cx="1294261" cy="8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8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1036320" y="276074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accent1"/>
                </a:solidFill>
                <a:latin typeface="Montserrat"/>
              </a:rPr>
              <a:t>WELCOME TO </a:t>
            </a:r>
          </a:p>
          <a:p>
            <a:pPr algn="ctr"/>
            <a:r>
              <a:rPr lang="cs-CZ" sz="4800" b="1" dirty="0">
                <a:solidFill>
                  <a:schemeClr val="accent1"/>
                </a:solidFill>
                <a:latin typeface="Montserrat"/>
              </a:rPr>
              <a:t>ICLEL 2026</a:t>
            </a:r>
            <a:r>
              <a:rPr lang="tr-TR" sz="2400" dirty="0"/>
              <a:t> </a:t>
            </a:r>
            <a:endParaRPr lang="ro-RO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" name="Picture 2" descr="MVSO – MVŠO">
            <a:extLst>
              <a:ext uri="{FF2B5EF4-FFF2-40B4-BE49-F238E27FC236}">
                <a16:creationId xmlns:a16="http://schemas.microsoft.com/office/drawing/2014/main" id="{0F43EA1D-14E4-28E4-65C8-EBFE74FE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1" y="5342076"/>
            <a:ext cx="816607" cy="8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ymood International | Sakarya University">
            <a:extLst>
              <a:ext uri="{FF2B5EF4-FFF2-40B4-BE49-F238E27FC236}">
                <a16:creationId xmlns:a16="http://schemas.microsoft.com/office/drawing/2014/main" id="{8D7D6E00-7071-5227-0A93-01F10954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821" y="5342078"/>
            <a:ext cx="816606" cy="8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740BBDC-3AD5-50EF-31F2-EDFD6CC4B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5"/>
          <a:stretch/>
        </p:blipFill>
        <p:spPr bwMode="auto">
          <a:xfrm>
            <a:off x="3711783" y="5338402"/>
            <a:ext cx="1620557" cy="8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Obsah obrázku černá, tma, snímek obrazovky  Popis byl vytvořen automaticky">
            <a:extLst>
              <a:ext uri="{FF2B5EF4-FFF2-40B4-BE49-F238E27FC236}">
                <a16:creationId xmlns:a16="http://schemas.microsoft.com/office/drawing/2014/main" id="{C6E02C3F-B47C-5EC3-B4C0-61F290676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568" y="5340391"/>
            <a:ext cx="1294261" cy="8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3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1066800" y="991216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chemeClr val="accent1"/>
                </a:solidFill>
                <a:latin typeface="Montserrat"/>
              </a:rPr>
              <a:t>INTRODUCTION</a:t>
            </a:r>
            <a:r>
              <a:rPr lang="tr-TR" sz="2400" dirty="0"/>
              <a:t> </a:t>
            </a:r>
            <a:endParaRPr lang="ro-RO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" name="Picture 2" descr="MVSO – MVŠO">
            <a:extLst>
              <a:ext uri="{FF2B5EF4-FFF2-40B4-BE49-F238E27FC236}">
                <a16:creationId xmlns:a16="http://schemas.microsoft.com/office/drawing/2014/main" id="{F08E5BE2-79C9-06D6-C43E-6A7D43EE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1" y="5342076"/>
            <a:ext cx="816607" cy="8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ymood International | Sakarya University">
            <a:extLst>
              <a:ext uri="{FF2B5EF4-FFF2-40B4-BE49-F238E27FC236}">
                <a16:creationId xmlns:a16="http://schemas.microsoft.com/office/drawing/2014/main" id="{E2A17F09-57F6-D17B-D4FE-AF37EA094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821" y="5342078"/>
            <a:ext cx="816606" cy="8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A26FA58-DCAD-C3AD-2767-769914124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5"/>
          <a:stretch/>
        </p:blipFill>
        <p:spPr bwMode="auto">
          <a:xfrm>
            <a:off x="3711783" y="5338402"/>
            <a:ext cx="1620557" cy="8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Obsah obrázku černá, tma, snímek obrazovky  Popis byl vytvořen automaticky">
            <a:extLst>
              <a:ext uri="{FF2B5EF4-FFF2-40B4-BE49-F238E27FC236}">
                <a16:creationId xmlns:a16="http://schemas.microsoft.com/office/drawing/2014/main" id="{C9CD9566-7BA0-83B9-3BF0-91DCDD3BD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568" y="5340391"/>
            <a:ext cx="1294261" cy="8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1066800" y="991216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accent1"/>
                </a:solidFill>
                <a:latin typeface="Montserrat"/>
              </a:rPr>
              <a:t>METHODOLOGY</a:t>
            </a:r>
            <a:r>
              <a:rPr lang="tr-TR" sz="2400" dirty="0"/>
              <a:t> </a:t>
            </a:r>
            <a:endParaRPr lang="ro-RO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" name="Picture 2" descr="MVSO – MVŠO">
            <a:extLst>
              <a:ext uri="{FF2B5EF4-FFF2-40B4-BE49-F238E27FC236}">
                <a16:creationId xmlns:a16="http://schemas.microsoft.com/office/drawing/2014/main" id="{2AE29811-D756-CB12-2716-5E859E86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1" y="5342076"/>
            <a:ext cx="816607" cy="8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ymood International | Sakarya University">
            <a:extLst>
              <a:ext uri="{FF2B5EF4-FFF2-40B4-BE49-F238E27FC236}">
                <a16:creationId xmlns:a16="http://schemas.microsoft.com/office/drawing/2014/main" id="{332E6A13-89A9-193C-DBBE-1C789735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103" y="5342078"/>
            <a:ext cx="816606" cy="8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00D1F9E-6B4E-8ACA-2AFE-370FDE25B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5"/>
          <a:stretch/>
        </p:blipFill>
        <p:spPr bwMode="auto">
          <a:xfrm>
            <a:off x="3704065" y="5338402"/>
            <a:ext cx="1620557" cy="8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 descr="Obsah obrázku černá, tma, snímek obrazovky  Popis byl vytvořen automaticky">
            <a:extLst>
              <a:ext uri="{FF2B5EF4-FFF2-40B4-BE49-F238E27FC236}">
                <a16:creationId xmlns:a16="http://schemas.microsoft.com/office/drawing/2014/main" id="{754327BC-3818-FFE8-5692-BBD67E854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850" y="5340391"/>
            <a:ext cx="1294261" cy="8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8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1066800" y="991216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accent1"/>
                </a:solidFill>
                <a:latin typeface="Montserrat"/>
              </a:rPr>
              <a:t>RESULTS AND SUGGESTIONS</a:t>
            </a:r>
            <a:r>
              <a:rPr lang="tr-TR" sz="2400" dirty="0"/>
              <a:t> </a:t>
            </a:r>
            <a:endParaRPr lang="ro-RO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" name="Picture 2" descr="MVSO – MVŠO">
            <a:extLst>
              <a:ext uri="{FF2B5EF4-FFF2-40B4-BE49-F238E27FC236}">
                <a16:creationId xmlns:a16="http://schemas.microsoft.com/office/drawing/2014/main" id="{8FE0BAAC-A250-86BB-2C11-EE634245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1" y="5342076"/>
            <a:ext cx="816607" cy="8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ymood International | Sakarya University">
            <a:extLst>
              <a:ext uri="{FF2B5EF4-FFF2-40B4-BE49-F238E27FC236}">
                <a16:creationId xmlns:a16="http://schemas.microsoft.com/office/drawing/2014/main" id="{93D8B0EE-393B-41D2-A80A-93FFDDA3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821" y="5342078"/>
            <a:ext cx="816606" cy="8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F8F7279-A959-A031-7A1C-B4237191F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5"/>
          <a:stretch/>
        </p:blipFill>
        <p:spPr bwMode="auto">
          <a:xfrm>
            <a:off x="3711783" y="5338402"/>
            <a:ext cx="1620557" cy="8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Obsah obrázku černá, tma, snímek obrazovky  Popis byl vytvořen automaticky">
            <a:extLst>
              <a:ext uri="{FF2B5EF4-FFF2-40B4-BE49-F238E27FC236}">
                <a16:creationId xmlns:a16="http://schemas.microsoft.com/office/drawing/2014/main" id="{BC048573-A1C1-7132-B936-4056763A5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568" y="5340391"/>
            <a:ext cx="1294261" cy="8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8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1066800" y="991216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accent1"/>
                </a:solidFill>
                <a:latin typeface="Montserrat"/>
              </a:rPr>
              <a:t>REFERENCES</a:t>
            </a:r>
            <a:endParaRPr lang="ro-RO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Picture 2" descr="MVSO – MVŠO">
            <a:extLst>
              <a:ext uri="{FF2B5EF4-FFF2-40B4-BE49-F238E27FC236}">
                <a16:creationId xmlns:a16="http://schemas.microsoft.com/office/drawing/2014/main" id="{9770CC6B-BA2F-A210-A114-0FF7301A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1" y="5342076"/>
            <a:ext cx="816607" cy="8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ymood International | Sakarya University">
            <a:extLst>
              <a:ext uri="{FF2B5EF4-FFF2-40B4-BE49-F238E27FC236}">
                <a16:creationId xmlns:a16="http://schemas.microsoft.com/office/drawing/2014/main" id="{F1E60AEE-CFED-7A0C-D25B-7D72D5F3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821" y="5342078"/>
            <a:ext cx="816606" cy="8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79590DD-7581-3EE4-5596-DB57898A3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5"/>
          <a:stretch/>
        </p:blipFill>
        <p:spPr bwMode="auto">
          <a:xfrm>
            <a:off x="3711783" y="5338402"/>
            <a:ext cx="1620557" cy="8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 descr="Obsah obrázku černá, tma, snímek obrazovky  Popis byl vytvořen automaticky">
            <a:extLst>
              <a:ext uri="{FF2B5EF4-FFF2-40B4-BE49-F238E27FC236}">
                <a16:creationId xmlns:a16="http://schemas.microsoft.com/office/drawing/2014/main" id="{17E75C0B-A873-47FD-6A98-677C37BAD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568" y="5340391"/>
            <a:ext cx="1294261" cy="8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6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FF1342-2314-9356-64D1-4768EA58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994" y="2432332"/>
            <a:ext cx="3722011" cy="1104499"/>
          </a:xfrm>
        </p:spPr>
        <p:txBody>
          <a:bodyPr>
            <a:normAutofit/>
          </a:bodyPr>
          <a:lstStyle/>
          <a:p>
            <a:br>
              <a:rPr lang="cs-CZ" dirty="0"/>
            </a:br>
            <a:endParaRPr lang="cs-CZ" dirty="0"/>
          </a:p>
        </p:txBody>
      </p:sp>
      <p:pic>
        <p:nvPicPr>
          <p:cNvPr id="4" name="Picture 2" descr="MVSO – MVŠO">
            <a:extLst>
              <a:ext uri="{FF2B5EF4-FFF2-40B4-BE49-F238E27FC236}">
                <a16:creationId xmlns:a16="http://schemas.microsoft.com/office/drawing/2014/main" id="{D209050A-2EA8-E836-B306-DC60C29AC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1" y="5342076"/>
            <a:ext cx="816607" cy="8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ymood International | Sakarya University">
            <a:extLst>
              <a:ext uri="{FF2B5EF4-FFF2-40B4-BE49-F238E27FC236}">
                <a16:creationId xmlns:a16="http://schemas.microsoft.com/office/drawing/2014/main" id="{47802A8A-1CE4-F13A-EDD0-C43588C1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821" y="5342078"/>
            <a:ext cx="816606" cy="8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9B6C279-A12E-AF92-408B-06B7AF472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5"/>
          <a:stretch/>
        </p:blipFill>
        <p:spPr bwMode="auto">
          <a:xfrm>
            <a:off x="3711783" y="5338402"/>
            <a:ext cx="1620557" cy="8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černá, tma, snímek obrazovky  Popis byl vytvořen automaticky">
            <a:extLst>
              <a:ext uri="{FF2B5EF4-FFF2-40B4-BE49-F238E27FC236}">
                <a16:creationId xmlns:a16="http://schemas.microsoft.com/office/drawing/2014/main" id="{88CA2CB6-B5EE-8A08-1875-B4D7B020B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568" y="5340391"/>
            <a:ext cx="1294261" cy="827788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06FA2B2-299F-9AF7-7A9E-0FB46503E81E}"/>
              </a:ext>
            </a:extLst>
          </p:cNvPr>
          <p:cNvSpPr txBox="1"/>
          <p:nvPr/>
        </p:nvSpPr>
        <p:spPr>
          <a:xfrm>
            <a:off x="1066800" y="991216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err="1">
                <a:solidFill>
                  <a:schemeClr val="accent1"/>
                </a:solidFill>
                <a:latin typeface="Montserrat"/>
              </a:rPr>
              <a:t>Thank</a:t>
            </a:r>
            <a:r>
              <a:rPr lang="cs-CZ" sz="4800" b="1" dirty="0">
                <a:solidFill>
                  <a:schemeClr val="accent1"/>
                </a:solidFill>
                <a:latin typeface="Montserrat"/>
              </a:rPr>
              <a:t> </a:t>
            </a:r>
            <a:r>
              <a:rPr lang="cs-CZ" sz="4800" b="1" dirty="0" err="1">
                <a:solidFill>
                  <a:schemeClr val="accent1"/>
                </a:solidFill>
                <a:latin typeface="Montserrat"/>
              </a:rPr>
              <a:t>you</a:t>
            </a:r>
            <a:r>
              <a:rPr lang="cs-CZ" sz="4800" b="1" dirty="0">
                <a:solidFill>
                  <a:schemeClr val="accent1"/>
                </a:solidFill>
                <a:latin typeface="Montserrat"/>
              </a:rPr>
              <a:t> </a:t>
            </a:r>
            <a:r>
              <a:rPr lang="cs-CZ" sz="4800" b="1" dirty="0" err="1">
                <a:solidFill>
                  <a:schemeClr val="accent1"/>
                </a:solidFill>
                <a:latin typeface="Montserrat"/>
              </a:rPr>
              <a:t>for</a:t>
            </a:r>
            <a:r>
              <a:rPr lang="cs-CZ" sz="4800" b="1" dirty="0">
                <a:solidFill>
                  <a:schemeClr val="accent1"/>
                </a:solidFill>
                <a:latin typeface="Montserrat"/>
              </a:rPr>
              <a:t> </a:t>
            </a:r>
            <a:r>
              <a:rPr lang="cs-CZ" sz="4800" b="1" dirty="0" err="1">
                <a:solidFill>
                  <a:schemeClr val="accent1"/>
                </a:solidFill>
                <a:latin typeface="Montserrat"/>
              </a:rPr>
              <a:t>your</a:t>
            </a:r>
            <a:r>
              <a:rPr lang="cs-CZ" sz="4800" b="1" dirty="0">
                <a:solidFill>
                  <a:schemeClr val="accent1"/>
                </a:solidFill>
                <a:latin typeface="Montserrat"/>
              </a:rPr>
              <a:t> </a:t>
            </a:r>
            <a:r>
              <a:rPr lang="cs-CZ" sz="4800" b="1" dirty="0" err="1">
                <a:solidFill>
                  <a:schemeClr val="accent1"/>
                </a:solidFill>
                <a:latin typeface="Montserrat"/>
              </a:rPr>
              <a:t>attention</a:t>
            </a:r>
            <a:endParaRPr lang="ro-RO" sz="24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81855EA-0B3D-F2CF-95CD-731495F58145}"/>
              </a:ext>
            </a:extLst>
          </p:cNvPr>
          <p:cNvSpPr txBox="1"/>
          <p:nvPr/>
        </p:nvSpPr>
        <p:spPr>
          <a:xfrm>
            <a:off x="3047999" y="2582174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Name </a:t>
            </a:r>
            <a:r>
              <a:rPr lang="cs-CZ" sz="2800" dirty="0" err="1"/>
              <a:t>Surname</a:t>
            </a:r>
            <a:endParaRPr lang="cs-CZ" sz="2800" dirty="0"/>
          </a:p>
          <a:p>
            <a:pPr algn="ctr"/>
            <a:r>
              <a:rPr lang="cs-CZ" sz="2800" dirty="0"/>
              <a:t>University / </a:t>
            </a:r>
            <a:r>
              <a:rPr lang="cs-CZ" sz="2800" dirty="0" err="1"/>
              <a:t>Institution</a:t>
            </a:r>
            <a:endParaRPr lang="cs-CZ" sz="2800" dirty="0"/>
          </a:p>
          <a:p>
            <a:pPr algn="ctr"/>
            <a:r>
              <a:rPr lang="cs-CZ" sz="2800" dirty="0"/>
              <a:t>Email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50593858"/>
      </p:ext>
    </p:extLst>
  </p:cSld>
  <p:clrMapOvr>
    <a:masterClrMapping/>
  </p:clrMapOvr>
</p:sld>
</file>

<file path=ppt/theme/theme1.xml><?xml version="1.0" encoding="utf-8"?>
<a:theme xmlns:a="http://schemas.openxmlformats.org/drawingml/2006/main" name="ICLEL 2026">
  <a:themeElements>
    <a:clrScheme name="ICLEL 2026">
      <a:dk1>
        <a:sysClr val="windowText" lastClr="000000"/>
      </a:dk1>
      <a:lt1>
        <a:sysClr val="window" lastClr="FFFFFF"/>
      </a:lt1>
      <a:dk2>
        <a:srgbClr val="1B2559"/>
      </a:dk2>
      <a:lt2>
        <a:srgbClr val="EAEEFB"/>
      </a:lt2>
      <a:accent1>
        <a:srgbClr val="2942A6"/>
      </a:accent1>
      <a:accent2>
        <a:srgbClr val="4F66C9"/>
      </a:accent2>
      <a:accent3>
        <a:srgbClr val="8FA0E0"/>
      </a:accent3>
      <a:accent4>
        <a:srgbClr val="2942A6"/>
      </a:accent4>
      <a:accent5>
        <a:srgbClr val="1C7293"/>
      </a:accent5>
      <a:accent6>
        <a:srgbClr val="27A3C4"/>
      </a:accent6>
      <a:hlink>
        <a:srgbClr val="2942A6"/>
      </a:hlink>
      <a:folHlink>
        <a:srgbClr val="800080"/>
      </a:folHlink>
    </a:clrScheme>
    <a:fontScheme name="ICLEL 2026">
      <a:majorFont>
        <a:latin typeface="Montserra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CLEL 2026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1377</TotalTime>
  <Words>53</Words>
  <Application>Microsoft Office PowerPoint</Application>
  <PresentationFormat>Širokoúhlá obrazovka</PresentationFormat>
  <Paragraphs>17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Montserrat</vt:lpstr>
      <vt:lpstr>Calibri</vt:lpstr>
      <vt:lpstr>ICLEL 2026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Kužílková Petra</cp:lastModifiedBy>
  <cp:revision>93</cp:revision>
  <dcterms:created xsi:type="dcterms:W3CDTF">2022-01-07T13:59:47Z</dcterms:created>
  <dcterms:modified xsi:type="dcterms:W3CDTF">2026-06-15T12:00:23Z</dcterms:modified>
</cp:coreProperties>
</file>